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FE9E-F704-447A-9BE6-915DD516A001}" type="datetimeFigureOut">
              <a:rPr lang="de-DE" smtClean="0"/>
              <a:t>12.06.2022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FAC-6B82-4703-8AC1-1D0C51A90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15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FE9E-F704-447A-9BE6-915DD516A001}" type="datetimeFigureOut">
              <a:rPr lang="de-DE" smtClean="0"/>
              <a:t>12.06.2022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FAC-6B82-4703-8AC1-1D0C51A90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917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FE9E-F704-447A-9BE6-915DD516A001}" type="datetimeFigureOut">
              <a:rPr lang="de-DE" smtClean="0"/>
              <a:t>12.06.2022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FAC-6B82-4703-8AC1-1D0C51A90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171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FE9E-F704-447A-9BE6-915DD516A001}" type="datetimeFigureOut">
              <a:rPr lang="de-DE" smtClean="0"/>
              <a:t>12.06.2022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FAC-6B82-4703-8AC1-1D0C51A90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575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FE9E-F704-447A-9BE6-915DD516A001}" type="datetimeFigureOut">
              <a:rPr lang="de-DE" smtClean="0"/>
              <a:t>12.06.2022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FAC-6B82-4703-8AC1-1D0C51A90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944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FE9E-F704-447A-9BE6-915DD516A001}" type="datetimeFigureOut">
              <a:rPr lang="de-DE" smtClean="0"/>
              <a:t>12.06.2022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FAC-6B82-4703-8AC1-1D0C51A90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199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FE9E-F704-447A-9BE6-915DD516A001}" type="datetimeFigureOut">
              <a:rPr lang="de-DE" smtClean="0"/>
              <a:t>12.06.2022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FAC-6B82-4703-8AC1-1D0C51A90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953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FE9E-F704-447A-9BE6-915DD516A001}" type="datetimeFigureOut">
              <a:rPr lang="de-DE" smtClean="0"/>
              <a:t>12.06.2022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FAC-6B82-4703-8AC1-1D0C51A90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26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FE9E-F704-447A-9BE6-915DD516A001}" type="datetimeFigureOut">
              <a:rPr lang="de-DE" smtClean="0"/>
              <a:t>12.06.2022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FAC-6B82-4703-8AC1-1D0C51A90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266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FE9E-F704-447A-9BE6-915DD516A001}" type="datetimeFigureOut">
              <a:rPr lang="de-DE" smtClean="0"/>
              <a:t>12.06.2022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FAC-6B82-4703-8AC1-1D0C51A90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1082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FE9E-F704-447A-9BE6-915DD516A001}" type="datetimeFigureOut">
              <a:rPr lang="de-DE" smtClean="0"/>
              <a:t>12.06.2022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81FAC-6B82-4703-8AC1-1D0C51A90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35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9FE9E-F704-447A-9BE6-915DD516A001}" type="datetimeFigureOut">
              <a:rPr lang="de-DE" smtClean="0"/>
              <a:t>12.06.2022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81FAC-6B82-4703-8AC1-1D0C51A90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575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52067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193972" y="1475656"/>
            <a:ext cx="6475387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de-DE" sz="2000" b="1" dirty="0">
                <a:solidFill>
                  <a:srgbClr val="000000"/>
                </a:solidFill>
                <a:latin typeface="Arial" panose="020B0604020202020204" pitchFamily="34" charset="0"/>
              </a:rPr>
              <a:t>„</a:t>
            </a:r>
            <a:r>
              <a:rPr lang="de-DE" b="1" dirty="0">
                <a:solidFill>
                  <a:srgbClr val="000000"/>
                </a:solidFill>
                <a:latin typeface="Arial" panose="020B0604020202020204" pitchFamily="34" charset="0"/>
              </a:rPr>
              <a:t>Hier spricht Polizist Müller. Ihre Tochter hatte </a:t>
            </a:r>
            <a:r>
              <a:rPr lang="de-DE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einen Verkehrsunfall</a:t>
            </a:r>
            <a:r>
              <a:rPr lang="de-DE" b="1" dirty="0">
                <a:solidFill>
                  <a:srgbClr val="000000"/>
                </a:solidFill>
                <a:latin typeface="Arial" panose="020B0604020202020204" pitchFamily="34" charset="0"/>
              </a:rPr>
              <a:t>!“ </a:t>
            </a:r>
            <a:r>
              <a:rPr lang="de-DE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de-DE" sz="14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de-DE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Der angebliche Polizist erklärt Ihnen, Ihr/e Angehöriger/e würde nur durch Zahlung einer Kaution auf freiem Fuß entlassen und diese müsse so schnell als möglich erfolgen !</a:t>
            </a:r>
            <a:endParaRPr lang="de-DE" sz="1600" dirty="0" smtClean="0">
              <a:solidFill>
                <a:prstClr val="black"/>
              </a:solidFill>
            </a:endParaRPr>
          </a:p>
          <a:p>
            <a:pPr lvl="0" algn="just"/>
            <a:r>
              <a:rPr lang="de-DE" sz="1600" dirty="0" smtClean="0">
                <a:solidFill>
                  <a:prstClr val="black"/>
                </a:solidFill>
              </a:rPr>
              <a:t>Oder Sie bekommen einen Telefonanruf – </a:t>
            </a:r>
            <a:r>
              <a:rPr lang="de-DE" sz="1600" b="1" dirty="0" smtClean="0">
                <a:solidFill>
                  <a:prstClr val="black"/>
                </a:solidFill>
              </a:rPr>
              <a:t>eventuell</a:t>
            </a:r>
            <a:r>
              <a:rPr lang="de-DE" sz="1600" dirty="0" smtClean="0">
                <a:solidFill>
                  <a:prstClr val="black"/>
                </a:solidFill>
              </a:rPr>
              <a:t> ist auf dem Telefondisplay  die Nummer 059133 100 (oder unterdrückte Nummer) zu ersehen – und der „angebliche Polizist“ teilt Ihnen mit, dass eine Diebsbande bei Ihnen einbrechen will. Obwohl das Anwesen von der Polizei überwacht würde, ersucht der – angebliche Polizist, sämtliche </a:t>
            </a:r>
            <a:r>
              <a:rPr lang="de-DE" sz="1600" b="1" dirty="0" smtClean="0">
                <a:solidFill>
                  <a:prstClr val="black"/>
                </a:solidFill>
              </a:rPr>
              <a:t>Wertsachen</a:t>
            </a:r>
            <a:r>
              <a:rPr lang="de-DE" sz="1600" dirty="0" smtClean="0">
                <a:solidFill>
                  <a:prstClr val="black"/>
                </a:solidFill>
              </a:rPr>
              <a:t> über Nacht  </a:t>
            </a:r>
            <a:r>
              <a:rPr lang="de-DE" sz="1600" b="1" dirty="0" smtClean="0">
                <a:solidFill>
                  <a:prstClr val="black"/>
                </a:solidFill>
              </a:rPr>
              <a:t>der Polizei </a:t>
            </a:r>
            <a:r>
              <a:rPr lang="de-DE" sz="1600" dirty="0" smtClean="0">
                <a:solidFill>
                  <a:prstClr val="black"/>
                </a:solidFill>
              </a:rPr>
              <a:t>zu </a:t>
            </a:r>
            <a:r>
              <a:rPr lang="de-DE" sz="1600" b="1" dirty="0" smtClean="0">
                <a:solidFill>
                  <a:prstClr val="black"/>
                </a:solidFill>
              </a:rPr>
              <a:t>übergeben</a:t>
            </a:r>
            <a:r>
              <a:rPr lang="de-DE" sz="1600" dirty="0" smtClean="0">
                <a:solidFill>
                  <a:prstClr val="black"/>
                </a:solidFill>
              </a:rPr>
              <a:t>, ein </a:t>
            </a:r>
            <a:r>
              <a:rPr lang="de-DE" sz="1600" b="1" dirty="0" smtClean="0">
                <a:solidFill>
                  <a:prstClr val="black"/>
                </a:solidFill>
              </a:rPr>
              <a:t>Kollege </a:t>
            </a:r>
            <a:r>
              <a:rPr lang="de-DE" sz="1600" dirty="0" smtClean="0">
                <a:solidFill>
                  <a:prstClr val="black"/>
                </a:solidFill>
              </a:rPr>
              <a:t>würde </a:t>
            </a:r>
            <a:r>
              <a:rPr lang="de-DE" sz="1600" b="1" dirty="0" smtClean="0">
                <a:solidFill>
                  <a:prstClr val="black"/>
                </a:solidFill>
              </a:rPr>
              <a:t>Bargeld</a:t>
            </a:r>
            <a:r>
              <a:rPr lang="de-DE" sz="1600" dirty="0" smtClean="0">
                <a:solidFill>
                  <a:prstClr val="black"/>
                </a:solidFill>
              </a:rPr>
              <a:t> und Wertsachen in Kürze </a:t>
            </a:r>
            <a:r>
              <a:rPr lang="de-DE" sz="1600" b="1" dirty="0" smtClean="0">
                <a:solidFill>
                  <a:prstClr val="black"/>
                </a:solidFill>
              </a:rPr>
              <a:t>abholen</a:t>
            </a:r>
            <a:r>
              <a:rPr lang="de-DE" sz="1600" dirty="0" smtClean="0">
                <a:solidFill>
                  <a:prstClr val="black"/>
                </a:solidFill>
              </a:rPr>
              <a:t>.</a:t>
            </a:r>
          </a:p>
          <a:p>
            <a:pPr lvl="0"/>
            <a:endParaRPr lang="de-DE" sz="1000" dirty="0">
              <a:solidFill>
                <a:prstClr val="black"/>
              </a:solidFill>
            </a:endParaRPr>
          </a:p>
          <a:p>
            <a:pPr lvl="0" algn="just"/>
            <a:r>
              <a:rPr lang="de-DE" b="1" dirty="0" smtClean="0">
                <a:solidFill>
                  <a:srgbClr val="FF0000"/>
                </a:solidFill>
              </a:rPr>
              <a:t>Derartige Telefonanrufe überschwemmen derzeit das Burgenland! </a:t>
            </a:r>
            <a:endParaRPr lang="de-DE" dirty="0" smtClean="0">
              <a:solidFill>
                <a:srgbClr val="FF0000"/>
              </a:solidFill>
            </a:endParaRPr>
          </a:p>
          <a:p>
            <a:pPr lvl="0"/>
            <a:endParaRPr lang="de-AT" sz="500" dirty="0">
              <a:solidFill>
                <a:prstClr val="black"/>
              </a:solidFill>
            </a:endParaRPr>
          </a:p>
          <a:p>
            <a:pPr lvl="0"/>
            <a:r>
              <a:rPr lang="de-DE" sz="1600" b="1" dirty="0">
                <a:solidFill>
                  <a:prstClr val="black"/>
                </a:solidFill>
              </a:rPr>
              <a:t>Tipps :</a:t>
            </a:r>
          </a:p>
          <a:p>
            <a:pPr lvl="0"/>
            <a:endParaRPr lang="de-DE" sz="700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600" b="1" dirty="0" smtClean="0">
                <a:solidFill>
                  <a:prstClr val="black"/>
                </a:solidFill>
              </a:rPr>
              <a:t>Wenn Sie nicht sicher sind</a:t>
            </a:r>
            <a:r>
              <a:rPr lang="de-DE" sz="1600" dirty="0" smtClean="0">
                <a:solidFill>
                  <a:prstClr val="black"/>
                </a:solidFill>
              </a:rPr>
              <a:t>, ob es </a:t>
            </a:r>
            <a:r>
              <a:rPr lang="de-DE" sz="1600" b="1" dirty="0" smtClean="0">
                <a:solidFill>
                  <a:prstClr val="black"/>
                </a:solidFill>
              </a:rPr>
              <a:t>tatsächlich die Stelle </a:t>
            </a:r>
            <a:r>
              <a:rPr lang="de-DE" sz="1600" dirty="0" smtClean="0">
                <a:solidFill>
                  <a:prstClr val="black"/>
                </a:solidFill>
              </a:rPr>
              <a:t>ist, die vorgibt </a:t>
            </a:r>
            <a:r>
              <a:rPr lang="de-DE" sz="1600" b="1" dirty="0" smtClean="0">
                <a:solidFill>
                  <a:prstClr val="black"/>
                </a:solidFill>
              </a:rPr>
              <a:t>anzurufen</a:t>
            </a:r>
            <a:r>
              <a:rPr lang="de-DE" sz="1600" dirty="0" smtClean="0">
                <a:solidFill>
                  <a:prstClr val="black"/>
                </a:solidFill>
              </a:rPr>
              <a:t>: </a:t>
            </a:r>
            <a:r>
              <a:rPr lang="de-DE" sz="1600" b="1" u="sng" dirty="0" smtClean="0">
                <a:solidFill>
                  <a:prstClr val="black"/>
                </a:solidFill>
              </a:rPr>
              <a:t>legen Sie auf </a:t>
            </a:r>
            <a:r>
              <a:rPr lang="de-DE" sz="1600" dirty="0" smtClean="0">
                <a:solidFill>
                  <a:prstClr val="black"/>
                </a:solidFill>
              </a:rPr>
              <a:t>und wählen Sie die auf dem Display ablesbare Telefonnummer durch Eingabe jeder einzelnen Ziffer.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600" dirty="0" smtClean="0">
                <a:solidFill>
                  <a:prstClr val="black"/>
                </a:solidFill>
              </a:rPr>
              <a:t>Kontaktieren Sie ihre/n Verwandte/n – unter der eingespeicherten Nummer.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600" b="1" u="sng" dirty="0" smtClean="0">
                <a:solidFill>
                  <a:prstClr val="black"/>
                </a:solidFill>
              </a:rPr>
              <a:t>Die Polizei nimmt niemals Wertgegenstände zur sicheren Verwahrung an sich</a:t>
            </a:r>
            <a:r>
              <a:rPr lang="de-DE" sz="1600" dirty="0" smtClean="0">
                <a:solidFill>
                  <a:prstClr val="black"/>
                </a:solidFill>
              </a:rPr>
              <a:t>: daher hören Sie auf Ihr Bauchgefühl und verständigen Sie bei solchen Anrufen die Polizei; löschen Sie die Anrufnummer nicht, sie könnte zur Ausforschung des Täters dienen.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600" b="1" dirty="0" smtClean="0">
                <a:solidFill>
                  <a:prstClr val="black"/>
                </a:solidFill>
              </a:rPr>
              <a:t>Verständigen Sie bei Unsicherheiten die Polizei unter 059133 oder bei Gefahr 133, Euro-Notruf 112</a:t>
            </a:r>
            <a:endParaRPr lang="de-DE" sz="1600" b="1" dirty="0">
              <a:solidFill>
                <a:prstClr val="black"/>
              </a:solidFill>
            </a:endParaRPr>
          </a:p>
          <a:p>
            <a:pPr lvl="0" algn="ctr"/>
            <a:endParaRPr lang="de-DE" sz="1000" u="sng" dirty="0"/>
          </a:p>
          <a:p>
            <a:pPr algn="ctr"/>
            <a:r>
              <a:rPr lang="de-DE" b="1" dirty="0" smtClean="0">
                <a:solidFill>
                  <a:srgbClr val="008000"/>
                </a:solidFill>
              </a:rPr>
              <a:t>Wir wünschen Ihnen eine sichere Zeit</a:t>
            </a:r>
          </a:p>
          <a:p>
            <a:pPr algn="ctr"/>
            <a:r>
              <a:rPr lang="de-DE" b="1" dirty="0" smtClean="0">
                <a:solidFill>
                  <a:srgbClr val="008000"/>
                </a:solidFill>
              </a:rPr>
              <a:t>Ihre Kriminalprävention Burgenland   Tel: 059133 10 3750, </a:t>
            </a:r>
          </a:p>
          <a:p>
            <a:pPr lvl="0" algn="ctr"/>
            <a:endParaRPr lang="de-DE" sz="1400" dirty="0">
              <a:solidFill>
                <a:prstClr val="black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37989" y="919350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rgbClr val="FF0000"/>
                </a:solidFill>
              </a:rPr>
              <a:t>Betrügerische Telefonanrufe im Namen der Polizei</a:t>
            </a:r>
            <a:endParaRPr lang="de-DE" b="1" dirty="0">
              <a:solidFill>
                <a:srgbClr val="FF0000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5504" y="1104016"/>
            <a:ext cx="1766340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24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Bildschirmpräsentation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Company>BM.I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GRUBER Rudolf 2. (LPD_B-LKA-AB04-KP)</dc:creator>
  <cp:lastModifiedBy>Carmen Götz</cp:lastModifiedBy>
  <cp:revision>19</cp:revision>
  <dcterms:created xsi:type="dcterms:W3CDTF">2020-04-22T08:58:17Z</dcterms:created>
  <dcterms:modified xsi:type="dcterms:W3CDTF">2022-06-12T15:48:07Z</dcterms:modified>
</cp:coreProperties>
</file>